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64"/>
  </p:normalViewPr>
  <p:slideViewPr>
    <p:cSldViewPr snapToGrid="0">
      <p:cViewPr varScale="1">
        <p:scale>
          <a:sx n="93" d="100"/>
          <a:sy n="93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291F9-0134-DFBE-C097-FEB454BD4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829A20-3995-05BA-4180-4A27A4D9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997274-1F2D-A627-075E-593A7F92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C5E56A-0F1A-2901-3A5F-262971EB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0B4A43-FA3E-1EF3-B98F-20D4BBCE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34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BCADF-8E1E-DE80-2570-35765CDF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8595FD-0514-5FDF-FD00-1C3D2AA60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922445-1B91-EE44-5E39-970328A3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050CE7-8314-DCED-07D9-B9575C53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C3E83D-23D1-B78B-434F-2425AED2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32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4153F7-0617-367B-9009-25C5DB743A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6F63FE-AEB7-6901-5AA8-AC727817D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298768-0310-B9DB-100E-75D068810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83830-76EB-2FD1-1702-2C8AAF5B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66B87A-5561-FD90-E355-9311D963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42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AB724E-58BC-C65B-8AC8-854CB0D28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A54F3-6A96-9C95-F194-C559640EB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1C9E2D-353A-C38E-1C03-2B748952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807B3-A447-72D1-64C1-8FD61034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D8D551-0F4F-BAEC-119B-8415BEA7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32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C8192-31B5-A783-1FC2-BB12872B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97A9A6-8523-B831-CEA5-A309CC58A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58F904-E7AF-4E2F-A053-D5AE4010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18374A-B3BC-E157-0AF2-B77FA37F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C0A9BF-1680-4FBC-0EAB-813BFA64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48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7E5C8-4A3D-8502-973B-AADBF12F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361D03-1B4E-9ACA-7C92-6AC9AC192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561D81-1C0D-AF1F-F0D0-3CA12BF40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371731-F2E2-9CB8-25CC-07CC786E6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35DF49-BB63-3DF9-4ED8-4AE67F08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7D11E8-510F-9150-698C-7F56EC47E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46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87DFF-B55D-02D5-1C4D-95B3A04E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A6CEF2-02AE-A464-568C-019424711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67999-60E9-CFD2-DA58-8E11CB055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E324EF9-006A-FC23-B473-D7579E795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F97962-557D-B05C-6606-83865A3E3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D1C0F9-EBF4-9FA6-DD75-E6AC3629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6CFE470-FDCA-D02E-0924-82DD96AC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2D6B98-0355-896F-9297-11DFBC74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46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F28B1-AEE5-E294-E99D-E7E891F1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00BBEBB-76F5-0206-10DD-8BABD471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813980-E8EB-E8DB-1B44-64CCE50F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9631C01-4AD0-7DB1-602C-71CE79BD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41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89ACF7-BB6C-FB2A-36B6-469AF723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07B2350-60AC-B0F3-9CBC-061A07B1D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372783-7A3A-8F71-8A62-BA04BB62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0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79066-8820-08B4-573D-D5AEE023F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91D015-E52C-97B4-CA02-3E91EE311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67C940-042B-7C5E-254E-D578E39D5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B26532-A702-7F3A-334F-4E58F230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8AED74-20B0-BB59-340A-67B13EBB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FC946C-D087-499C-4853-87A45B3B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17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BE96E-F94A-9352-E8D8-FAA4F1CA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C965F3-F45C-F259-CD28-679633849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A7BD40-BF77-2EFD-215A-3B28156F7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109B33-2DF4-5A91-D234-C88DED0E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605C83-ADAE-4B81-7451-DFE1627F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C47C73-D972-7EE3-F3C9-EA6B73D5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9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F757C9-5290-6D93-97DF-F181A695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070772-472D-5014-A623-51243621E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EA0CBB-9024-1694-EE83-49892B135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664369-1216-244F-9423-3BDD6F81B6EF}" type="datetimeFigureOut">
              <a:rPr lang="es-ES" smtClean="0"/>
              <a:t>23/7/25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71AEBD-999E-08E2-9C8E-D37D78FFA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72843-3D8C-355D-570A-E69D80193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35AAF1-99FC-8A4B-BF9E-55C24A19A46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7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BB0C7-D1FE-8531-DA89-C7BBF3BF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CC48256D-9FEC-96BF-2A47-0D5EB4FFE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828098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135943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A85A0-0925-3A0B-E37D-13B947E6D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916552-3C37-5D69-663B-0E795649B2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Video LevelUp.mp4">
            <a:hlinkClick r:id="" action="ppaction://media"/>
            <a:extLst>
              <a:ext uri="{FF2B5EF4-FFF2-40B4-BE49-F238E27FC236}">
                <a16:creationId xmlns:a16="http://schemas.microsoft.com/office/drawing/2014/main" id="{A56574A7-7873-0FE9-886F-810B801B2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9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Panorámica</PresentationFormat>
  <Paragraphs>0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Berto Román</dc:creator>
  <cp:lastModifiedBy>Berto Román</cp:lastModifiedBy>
  <cp:revision>2</cp:revision>
  <dcterms:created xsi:type="dcterms:W3CDTF">2025-07-22T11:32:34Z</dcterms:created>
  <dcterms:modified xsi:type="dcterms:W3CDTF">2025-07-23T08:37:30Z</dcterms:modified>
</cp:coreProperties>
</file>